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DM Sans Italics" charset="1" panose="00000000000000000000"/>
      <p:regular r:id="rId12"/>
    </p:embeddedFont>
    <p:embeddedFont>
      <p:font typeface="Now Bold" charset="1" panose="00000800000000000000"/>
      <p:regular r:id="rId13"/>
    </p:embeddedFont>
    <p:embeddedFont>
      <p:font typeface="DM Sans" charset="1" panose="00000000000000000000"/>
      <p:regular r:id="rId14"/>
    </p:embeddedFont>
    <p:embeddedFont>
      <p:font typeface="DM Sans Bold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18.jpeg>
</file>

<file path=ppt/media/image2.svg>
</file>

<file path=ppt/media/image3.jpeg>
</file>

<file path=ppt/media/image4.png>
</file>

<file path=ppt/media/image5.jpe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49472" cy="508135"/>
            </a:xfrm>
            <a:custGeom>
              <a:avLst/>
              <a:gdLst/>
              <a:ahLst/>
              <a:cxnLst/>
              <a:rect r="r" b="b" t="t" l="l"/>
              <a:pathLst>
                <a:path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208957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380940" y="649592"/>
            <a:ext cx="7516996" cy="8987817"/>
            <a:chOff x="0" y="0"/>
            <a:chExt cx="8603361" cy="102867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0" t="-12765" r="0" b="-12765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00790" y="393597"/>
            <a:ext cx="4685560" cy="1153087"/>
          </a:xfrm>
          <a:custGeom>
            <a:avLst/>
            <a:gdLst/>
            <a:ahLst/>
            <a:cxnLst/>
            <a:rect r="r" b="b" t="t" l="l"/>
            <a:pathLst>
              <a:path h="1153087" w="4685560">
                <a:moveTo>
                  <a:pt x="0" y="0"/>
                </a:moveTo>
                <a:lnTo>
                  <a:pt x="4685560" y="0"/>
                </a:lnTo>
                <a:lnTo>
                  <a:pt x="4685560" y="1153087"/>
                </a:lnTo>
                <a:lnTo>
                  <a:pt x="0" y="11530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6920991"/>
            <a:ext cx="7508234" cy="132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6"/>
              </a:lnSpc>
            </a:pPr>
            <a:r>
              <a:rPr lang="en-US" sz="2875" i="true">
                <a:solidFill>
                  <a:srgbClr val="FFFF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Integrantes: David Luengo</a:t>
            </a:r>
          </a:p>
          <a:p>
            <a:pPr algn="l">
              <a:lnSpc>
                <a:spcPts val="3536"/>
              </a:lnSpc>
            </a:pPr>
            <a:r>
              <a:rPr lang="en-US" sz="2875" i="true">
                <a:solidFill>
                  <a:srgbClr val="FFFF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                    Diego Lezana </a:t>
            </a:r>
          </a:p>
          <a:p>
            <a:pPr algn="l" marL="0" indent="0" lvl="0">
              <a:lnSpc>
                <a:spcPts val="3536"/>
              </a:lnSpc>
              <a:spcBef>
                <a:spcPct val="0"/>
              </a:spcBef>
            </a:pPr>
            <a:r>
              <a:rPr lang="en-US" sz="2875" i="true">
                <a:solidFill>
                  <a:srgbClr val="FFFF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                    Vicente Basaure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939861"/>
            <a:ext cx="8115300" cy="2914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98"/>
              </a:lnSpc>
            </a:pPr>
            <a:r>
              <a:rPr lang="en-US" sz="9498" b="true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PROYECTO EDUADMIN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86667" y="3084143"/>
            <a:ext cx="2613061" cy="2611507"/>
            <a:chOff x="0" y="0"/>
            <a:chExt cx="991873" cy="991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3133964" y="46404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5844564" y="3084143"/>
            <a:ext cx="2613061" cy="2611507"/>
            <a:chOff x="0" y="0"/>
            <a:chExt cx="991873" cy="9912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 flipV="true">
            <a:off x="6103769" y="46404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4293198" y="5867099"/>
            <a:ext cx="2613061" cy="2611507"/>
            <a:chOff x="0" y="0"/>
            <a:chExt cx="991873" cy="9912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 flipV="true">
            <a:off x="4440495" y="7423420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0000675" y="1509629"/>
            <a:ext cx="6992751" cy="8074770"/>
            <a:chOff x="0" y="0"/>
            <a:chExt cx="54991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solidFill>
              <a:srgbClr val="56AE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0143550" y="1698193"/>
            <a:ext cx="6697476" cy="7733806"/>
            <a:chOff x="0" y="0"/>
            <a:chExt cx="54991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-36659" t="0" r="-36659" b="0"/>
              </a:stretch>
            </a:blip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-7631327" y="597505"/>
            <a:ext cx="9077445" cy="9077445"/>
          </a:xfrm>
          <a:custGeom>
            <a:avLst/>
            <a:gdLst/>
            <a:ahLst/>
            <a:cxnLst/>
            <a:rect r="r" b="b" t="t" l="l"/>
            <a:pathLst>
              <a:path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986667" y="1698193"/>
            <a:ext cx="8437330" cy="121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b="true" sz="8020" strike="noStrike" u="none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CONTENIDO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133964" y="4795854"/>
            <a:ext cx="2318467" cy="642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Contexto del proyecto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447970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305867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754501" y="6008858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440495" y="7575820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Login Funcional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991861" y="4795854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Carta Gantt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6150721">
            <a:off x="6080933" y="45795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807534" y="0"/>
            <a:ext cx="6254290" cy="10287000"/>
            <a:chOff x="0" y="0"/>
            <a:chExt cx="3860673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606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3860673">
                  <a:moveTo>
                    <a:pt x="3860673" y="0"/>
                  </a:moveTo>
                  <a:lnTo>
                    <a:pt x="2341753" y="6350000"/>
                  </a:lnTo>
                  <a:lnTo>
                    <a:pt x="0" y="6350000"/>
                  </a:lnTo>
                  <a:lnTo>
                    <a:pt x="1518920" y="0"/>
                  </a:lnTo>
                  <a:lnTo>
                    <a:pt x="3860673" y="0"/>
                  </a:lnTo>
                  <a:close/>
                </a:path>
              </a:pathLst>
            </a:custGeom>
            <a:blipFill>
              <a:blip r:embed="rId5"/>
              <a:stretch>
                <a:fillRect l="-73436" t="0" r="-73436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-4615544">
            <a:off x="10510810" y="504162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3428353" y="413407"/>
            <a:ext cx="6977998" cy="123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b="true" sz="8020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CONTEXTO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72536" y="1884828"/>
            <a:ext cx="11489632" cy="7902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2"/>
              </a:lnSpc>
            </a:pPr>
            <a:r>
              <a:rPr lang="en-US" sz="2262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ESTE PROYECTO CONSISTE EN DESARROLLAR UNA PÁGINA WEB PARA GESTIONAR LAS LABORES DE UN COLEGIO. LA PAGINA WEB PERMITIRÁ A LOS PADRES Y ALUMNOS VER :</a:t>
            </a:r>
          </a:p>
          <a:p>
            <a:pPr algn="l">
              <a:lnSpc>
                <a:spcPts val="3122"/>
              </a:lnSpc>
            </a:pPr>
          </a:p>
          <a:p>
            <a:pPr algn="l">
              <a:lnSpc>
                <a:spcPts val="3122"/>
              </a:lnSpc>
            </a:pPr>
            <a:r>
              <a:rPr lang="en-US" sz="2262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GESTION FINANCIERA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b="true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DUEDAS 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b="true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RECOLECCION DE FONDOS</a:t>
            </a:r>
          </a:p>
          <a:p>
            <a:pPr algn="l">
              <a:lnSpc>
                <a:spcPts val="3122"/>
              </a:lnSpc>
            </a:pPr>
          </a:p>
          <a:p>
            <a:pPr algn="l">
              <a:lnSpc>
                <a:spcPts val="3122"/>
              </a:lnSpc>
            </a:pPr>
            <a:r>
              <a:rPr lang="en-US" sz="2262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GESTION ACADEMICA 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b="true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CONSULTAR NOTAS ACADEMICAS DEL ALUMNO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b="true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REGISTRO DE ASISTENCIA</a:t>
            </a:r>
          </a:p>
          <a:p>
            <a:pPr algn="l">
              <a:lnSpc>
                <a:spcPts val="3122"/>
              </a:lnSpc>
            </a:pPr>
          </a:p>
          <a:p>
            <a:pPr algn="l">
              <a:lnSpc>
                <a:spcPts val="3122"/>
              </a:lnSpc>
            </a:pPr>
            <a:r>
              <a:rPr lang="en-US" sz="2262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COMUNICACION Y NOTIFICACION 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b="true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NOTIFICACION EN TIEMPO REAL EN CASO DE RIESGOS</a:t>
            </a:r>
          </a:p>
          <a:p>
            <a:pPr algn="l">
              <a:lnSpc>
                <a:spcPts val="3122"/>
              </a:lnSpc>
            </a:pPr>
          </a:p>
          <a:p>
            <a:pPr algn="l">
              <a:lnSpc>
                <a:spcPts val="3122"/>
              </a:lnSpc>
            </a:pPr>
            <a:r>
              <a:rPr lang="en-US" sz="2262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SEGURIDAD Y ACCESIBILIDAD 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b="true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CONTROL DE ACCESOS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b="true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ASIGANCION DE ROLES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b="true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INTERFAZ INTUITIVA </a:t>
            </a:r>
          </a:p>
          <a:p>
            <a:pPr algn="l" marL="0" indent="0" lvl="0">
              <a:lnSpc>
                <a:spcPts val="3122"/>
              </a:lnSpc>
              <a:spcBef>
                <a:spcPct val="0"/>
              </a:spcBef>
            </a:pPr>
            <a:r>
              <a:rPr lang="en-US" b="true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359890" y="7239384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1579" y="4589163"/>
            <a:ext cx="18106421" cy="4095988"/>
          </a:xfrm>
          <a:custGeom>
            <a:avLst/>
            <a:gdLst/>
            <a:ahLst/>
            <a:cxnLst/>
            <a:rect r="r" b="b" t="t" l="l"/>
            <a:pathLst>
              <a:path h="4095988" w="18106421">
                <a:moveTo>
                  <a:pt x="0" y="0"/>
                </a:moveTo>
                <a:lnTo>
                  <a:pt x="18106421" y="0"/>
                </a:lnTo>
                <a:lnTo>
                  <a:pt x="18106421" y="4095988"/>
                </a:lnTo>
                <a:lnTo>
                  <a:pt x="0" y="40959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73" r="-64517" b="-40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24056" y="1660158"/>
            <a:ext cx="7519944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22"/>
              </a:lnSpc>
              <a:spcBef>
                <a:spcPct val="0"/>
              </a:spcBef>
            </a:pPr>
            <a:r>
              <a:rPr lang="en-US" b="true" sz="6268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CARTA GANTT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7504398" y="-248842"/>
            <a:ext cx="15415456" cy="10535842"/>
            <a:chOff x="0" y="0"/>
            <a:chExt cx="5508856" cy="37650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945B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259" t="0" r="-1259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-2622339" y="7919689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3367400" y="-2798190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047749" y="4139934"/>
            <a:ext cx="8457192" cy="1003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84"/>
              </a:lnSpc>
              <a:spcBef>
                <a:spcPct val="0"/>
              </a:spcBef>
            </a:pPr>
            <a:r>
              <a:rPr lang="en-US" b="true" sz="6570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LOGIN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83520" y="159091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637321" y="2636321"/>
            <a:ext cx="7650679" cy="7650679"/>
            <a:chOff x="0" y="0"/>
            <a:chExt cx="3331210" cy="3331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31210" cy="3331210"/>
            </a:xfrm>
            <a:custGeom>
              <a:avLst/>
              <a:gdLst/>
              <a:ahLst/>
              <a:cxnLst/>
              <a:rect r="r" b="b" t="t" l="l"/>
              <a:pathLst>
                <a:path h="3331210" w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19686" t="0" r="-19686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2255514" y="3104291"/>
            <a:ext cx="10821834" cy="1236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53"/>
              </a:lnSpc>
              <a:spcBef>
                <a:spcPct val="0"/>
              </a:spcBef>
            </a:pPr>
            <a:r>
              <a:rPr lang="en-US" b="true" sz="8127" strike="noStrike" u="none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GRACIAS A TODOS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789475" y="-57038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DAGPw_YJ7ao</dc:identifier>
  <dcterms:modified xsi:type="dcterms:W3CDTF">2011-08-01T06:04:30Z</dcterms:modified>
  <cp:revision>1</cp:revision>
  <dc:title>entrega 4</dc:title>
</cp:coreProperties>
</file>

<file path=docProps/thumbnail.jpeg>
</file>